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7"/>
  </p:notesMasterIdLst>
  <p:handoutMasterIdLst>
    <p:handoutMasterId r:id="rId18"/>
  </p:handoutMasterIdLst>
  <p:sldIdLst>
    <p:sldId id="418" r:id="rId2"/>
    <p:sldId id="410" r:id="rId3"/>
    <p:sldId id="420" r:id="rId4"/>
    <p:sldId id="412" r:id="rId5"/>
    <p:sldId id="41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17" r:id="rId15"/>
    <p:sldId id="433" r:id="rId16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CCFFCC"/>
    <a:srgbClr val="FE20FC"/>
    <a:srgbClr val="C5F4FF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86278" autoAdjust="0"/>
  </p:normalViewPr>
  <p:slideViewPr>
    <p:cSldViewPr snapToGrid="0">
      <p:cViewPr varScale="1">
        <p:scale>
          <a:sx n="103" d="100"/>
          <a:sy n="103" d="100"/>
        </p:scale>
        <p:origin x="1592" y="168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4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37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9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5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94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98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0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08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8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Assistant-Labs/3-Advance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jpg"/><Relationship Id="rId4" Type="http://schemas.openxmlformats.org/officeDocument/2006/relationships/hyperlink" Target="https://github.ibm.com/digital-skills-academy/lab-cog1/tree/master/6-Extern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230188" y="2629955"/>
            <a:ext cx="6607020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6: </a:t>
            </a:r>
            <a:r>
              <a:rPr lang="en-GB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Integrating External Data using IBM Cloud Functions</a:t>
            </a: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8" y="342600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Demo Your Chatbot!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94F1F16-1C69-5449-97E0-3B272F6EF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5" y="1173889"/>
            <a:ext cx="9144000" cy="38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1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8" y="342600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Demo Your Chatbot!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66503C11-2794-C04A-B6E5-828FA409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5" y="1272491"/>
            <a:ext cx="9144000" cy="372272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EBCC1D-3E60-554C-906D-F73B290BC389}"/>
              </a:ext>
            </a:extLst>
          </p:cNvPr>
          <p:cNvSpPr/>
          <p:nvPr/>
        </p:nvSpPr>
        <p:spPr bwMode="auto">
          <a:xfrm>
            <a:off x="506627" y="4795610"/>
            <a:ext cx="1136822" cy="211964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66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8" y="342600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Demo Your Chatbot!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74B4F5BA-6402-B142-BD6A-B5DCB23F2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651"/>
            <a:ext cx="9144000" cy="35433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6A4995-7071-8C40-92F9-DC24279C5CA4}"/>
              </a:ext>
            </a:extLst>
          </p:cNvPr>
          <p:cNvSpPr/>
          <p:nvPr/>
        </p:nvSpPr>
        <p:spPr bwMode="auto">
          <a:xfrm>
            <a:off x="518984" y="3251372"/>
            <a:ext cx="2310713" cy="196163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E217C9-56D8-6C4C-99D9-8863685D2AFD}"/>
              </a:ext>
            </a:extLst>
          </p:cNvPr>
          <p:cNvSpPr/>
          <p:nvPr/>
        </p:nvSpPr>
        <p:spPr bwMode="auto">
          <a:xfrm>
            <a:off x="518984" y="4008222"/>
            <a:ext cx="4670854" cy="205432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8" y="342600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Demo Your Chatbot!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EB6757-CC15-0346-B39D-0847BB4C8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673"/>
            <a:ext cx="9144000" cy="403955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B104F6-116C-724A-B815-E35A09134FEF}"/>
              </a:ext>
            </a:extLst>
          </p:cNvPr>
          <p:cNvSpPr/>
          <p:nvPr/>
        </p:nvSpPr>
        <p:spPr bwMode="auto">
          <a:xfrm>
            <a:off x="518984" y="1203239"/>
            <a:ext cx="2977978" cy="205431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A16250-F74F-594B-BE93-14CBF83D3B8B}"/>
              </a:ext>
            </a:extLst>
          </p:cNvPr>
          <p:cNvSpPr/>
          <p:nvPr/>
        </p:nvSpPr>
        <p:spPr bwMode="auto">
          <a:xfrm>
            <a:off x="518984" y="1973477"/>
            <a:ext cx="296562" cy="188955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9F25DC-EDA0-AB46-B84F-B730632AF8F1}"/>
              </a:ext>
            </a:extLst>
          </p:cNvPr>
          <p:cNvSpPr/>
          <p:nvPr/>
        </p:nvSpPr>
        <p:spPr bwMode="auto">
          <a:xfrm>
            <a:off x="518984" y="2744232"/>
            <a:ext cx="135924" cy="171963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C4AF5C-93D8-7147-83EA-5DB0C4E56322}"/>
              </a:ext>
            </a:extLst>
          </p:cNvPr>
          <p:cNvSpPr/>
          <p:nvPr/>
        </p:nvSpPr>
        <p:spPr bwMode="auto">
          <a:xfrm>
            <a:off x="537518" y="3522709"/>
            <a:ext cx="932935" cy="171961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48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https://github.com/garyrwilson/Watson-Assistant-Labs</a:t>
            </a:r>
            <a:r>
              <a:rPr lang="en-US" dirty="0">
                <a:latin typeface="IBM Plex Sans" panose="020B0503050203000203" pitchFamily="34" charset="77"/>
                <a:hlinkClick r:id="rId4"/>
              </a:rPr>
              <a:t>/6-External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12D722C-613A-DB45-9D98-DD8047F88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1" y="0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230188" y="2629955"/>
            <a:ext cx="6607020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Cognitive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6: </a:t>
            </a:r>
            <a:r>
              <a:rPr lang="en-GB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Integrating External Data using IBM Cloud Functions</a:t>
            </a: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51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AA73F3-DF46-9A4E-A9AE-A1F3F9002482}"/>
              </a:ext>
            </a:extLst>
          </p:cNvPr>
          <p:cNvSpPr txBox="1"/>
          <p:nvPr/>
        </p:nvSpPr>
        <p:spPr>
          <a:xfrm>
            <a:off x="669453" y="1036185"/>
            <a:ext cx="804205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Extend your chatbot to provide a new function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i="1" dirty="0">
                <a:latin typeface="IBM Plex Sans" panose="020B0503050203000203" pitchFamily="34" charset="77"/>
              </a:rPr>
              <a:t>Allow the user to request information about a mobile phone model</a:t>
            </a: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Follow a demo script for your completed chatbot!</a:t>
            </a:r>
            <a:endParaRPr lang="en-US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i="1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Uses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Watson Assistant </a:t>
            </a:r>
            <a:r>
              <a:rPr lang="en-US" sz="2400" b="1" i="1" dirty="0">
                <a:latin typeface="IBM Plex Sans" panose="020B0503050203000203" pitchFamily="34" charset="77"/>
              </a:rPr>
              <a:t>contextual entities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latin typeface="IBM Plex Sans" panose="020B0503050203000203" pitchFamily="34" charset="77"/>
              </a:rPr>
              <a:t>Importing</a:t>
            </a:r>
            <a:r>
              <a:rPr lang="en-US" sz="2400" dirty="0">
                <a:latin typeface="IBM Plex Sans" panose="020B0503050203000203" pitchFamily="34" charset="77"/>
              </a:rPr>
              <a:t> of entities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b="1" i="1" dirty="0">
                <a:latin typeface="IBM Plex Sans" panose="020B0503050203000203" pitchFamily="34" charset="77"/>
              </a:rPr>
              <a:t>IBM Cloud Function </a:t>
            </a:r>
            <a:r>
              <a:rPr lang="en-US" sz="2400" dirty="0">
                <a:latin typeface="IBM Plex Sans" panose="020B0503050203000203" pitchFamily="34" charset="77"/>
              </a:rPr>
              <a:t>to query </a:t>
            </a:r>
            <a:r>
              <a:rPr lang="en-US" sz="2400" b="1" i="1" dirty="0">
                <a:latin typeface="IBM Plex Sans" panose="020B0503050203000203" pitchFamily="34" charset="77"/>
              </a:rPr>
              <a:t>Wikipedia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561950-03D7-9946-867A-75D8DE7E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91" y="3521677"/>
            <a:ext cx="1967709" cy="16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7337" y="1733139"/>
            <a:ext cx="284620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027B94E-1C4E-854B-B8BD-CE2BE2F16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7" y="148039"/>
            <a:ext cx="2669061" cy="3361280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F9BC52E-41B2-CA40-8101-75A1037C1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38" y="148039"/>
            <a:ext cx="2714453" cy="3386617"/>
          </a:xfrm>
          <a:prstGeom prst="rect">
            <a:avLst/>
          </a:prstGeom>
        </p:spPr>
      </p:pic>
      <p:pic>
        <p:nvPicPr>
          <p:cNvPr id="19" name="Picture 1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67C71BA-9D7D-9743-8D21-C1C90934B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" y="3620530"/>
            <a:ext cx="7130791" cy="14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315907" y="935753"/>
            <a:ext cx="648729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new #</a:t>
            </a:r>
            <a:r>
              <a:rPr lang="en-US" sz="2200" dirty="0" err="1">
                <a:latin typeface="IBM Plex Sans" panose="020B0503050203000203" pitchFamily="34" charset="77"/>
              </a:rPr>
              <a:t>phoneinfo</a:t>
            </a:r>
            <a:r>
              <a:rPr lang="en-US" sz="2200" dirty="0">
                <a:latin typeface="IBM Plex Sans" panose="020B0503050203000203" pitchFamily="34" charset="77"/>
              </a:rPr>
              <a:t>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Use Watson Assistant </a:t>
            </a:r>
            <a:r>
              <a:rPr lang="en-US" sz="2200" b="1" i="1" dirty="0">
                <a:latin typeface="IBM Plex Sans" panose="020B0503050203000203" pitchFamily="34" charset="77"/>
              </a:rPr>
              <a:t>contextual 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b="1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b="1" i="1" dirty="0">
                <a:latin typeface="IBM Plex Sans" panose="020B0503050203000203" pitchFamily="34" charset="77"/>
              </a:rPr>
              <a:t>Import</a:t>
            </a:r>
            <a:r>
              <a:rPr lang="en-US" sz="2200" dirty="0">
                <a:latin typeface="IBM Plex Sans" panose="020B0503050203000203" pitchFamily="34" charset="77"/>
              </a:rPr>
              <a:t> entity values in Watson Assistant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Build </a:t>
            </a:r>
            <a:r>
              <a:rPr lang="en-US" sz="2200" b="1" i="1" dirty="0" err="1">
                <a:latin typeface="IBM Plex Sans" panose="020B0503050203000203" pitchFamily="34" charset="77"/>
              </a:rPr>
              <a:t>searchWikipedia</a:t>
            </a:r>
            <a:r>
              <a:rPr lang="en-US" sz="2200" dirty="0">
                <a:latin typeface="IBM Plex Sans" panose="020B0503050203000203" pitchFamily="34" charset="77"/>
              </a:rPr>
              <a:t> IBM Cloud Function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Phone Information </a:t>
            </a:r>
            <a:r>
              <a:rPr lang="en-US" sz="2200" b="1" i="1" dirty="0">
                <a:latin typeface="IBM Plex Sans" panose="020B0503050203000203" pitchFamily="34" charset="77"/>
              </a:rPr>
              <a:t>dialog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Follow a final demo script!</a:t>
            </a:r>
            <a:endParaRPr lang="en-US" sz="2200" b="1" dirty="0">
              <a:latin typeface="IBM Plex Sans" panose="020B0503050203000203" pitchFamily="34" charset="77"/>
            </a:endParaRP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D437E17-6630-E344-A81F-540F045AB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91" y="3521677"/>
            <a:ext cx="1967709" cy="16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Assistant: </a:t>
            </a:r>
            <a:r>
              <a:rPr lang="en-US" sz="3600" b="1" i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Contextual Entities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407708" y="1019461"/>
            <a:ext cx="51404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Annotate occurrences of the entity via user examples in your intent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Teaches Watson Assistant about the context in which an entity is typically used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Watson Assistant uses contextual entities to </a:t>
            </a:r>
            <a:r>
              <a:rPr lang="en-GB" b="1" i="1" dirty="0">
                <a:latin typeface="IBM Plex Sans" panose="020B0503050203000203" pitchFamily="34" charset="77"/>
              </a:rPr>
              <a:t>automatically pick up entity values</a:t>
            </a:r>
            <a:endParaRPr lang="en-GB" dirty="0"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60EBA15-4A13-5447-909D-F122F23E2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72" y="1019461"/>
            <a:ext cx="3146552" cy="34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Watson Assistant: </a:t>
            </a:r>
            <a:r>
              <a:rPr lang="en-US" sz="3600" b="1" i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Import Entities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-222506" y="3597902"/>
            <a:ext cx="683337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i="1" dirty="0">
                <a:latin typeface="IBM Plex Sans" panose="020B0503050203000203" pitchFamily="34" charset="77"/>
              </a:rPr>
              <a:t>Helpful when: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i="1" dirty="0">
                <a:latin typeface="IBM Plex Sans" panose="020B0503050203000203" pitchFamily="34" charset="77"/>
              </a:rPr>
              <a:t>creating large numbers of entities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i="1" dirty="0">
                <a:latin typeface="IBM Plex Sans" panose="020B0503050203000203" pitchFamily="34" charset="77"/>
              </a:rPr>
              <a:t>building entities outside of the Watson tooling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i="1" dirty="0">
                <a:latin typeface="IBM Plex Sans" panose="020B0503050203000203" pitchFamily="34" charset="77"/>
              </a:rPr>
              <a:t>import entities from a previously downloaded skill</a:t>
            </a:r>
          </a:p>
        </p:txBody>
      </p:sp>
      <p:pic>
        <p:nvPicPr>
          <p:cNvPr id="4" name="Picture 3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248F369F-1240-6845-B558-7AB814F2A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92" y="870280"/>
            <a:ext cx="3398109" cy="4242610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42937CC-53E9-4544-827D-C3279547F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14" y="748179"/>
            <a:ext cx="3535600" cy="30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Use Wikipedia API to build</a:t>
            </a:r>
          </a:p>
          <a:p>
            <a:pPr algn="ctr"/>
            <a:r>
              <a:rPr lang="en-US" sz="3600" b="1" i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IBM Cloud Function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83322D9-533D-E94E-BDDF-BDA73B93B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191"/>
            <a:ext cx="6861910" cy="3909309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F8EE552-3FB6-7142-8D66-910173D4B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1" y="1462487"/>
            <a:ext cx="6363729" cy="11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Use Wikipedia API to build</a:t>
            </a:r>
          </a:p>
          <a:p>
            <a:pPr algn="ctr"/>
            <a:r>
              <a:rPr lang="en-US" sz="3600" b="1" i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IBM Cloud Function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54589C9-2801-7E4F-B845-86AE885F2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2" y="1246777"/>
            <a:ext cx="8785828" cy="39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8" y="342600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Demo Your Chatbot!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97EFCDE-8BEC-C741-AB17-C075D75D9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4" y="1182104"/>
            <a:ext cx="9144000" cy="380706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A48781-2C0A-1A40-B89B-8469DF4BDAEB}"/>
              </a:ext>
            </a:extLst>
          </p:cNvPr>
          <p:cNvSpPr/>
          <p:nvPr/>
        </p:nvSpPr>
        <p:spPr bwMode="auto">
          <a:xfrm>
            <a:off x="506627" y="1742303"/>
            <a:ext cx="803189" cy="197708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B8AD55-F6CD-684A-9A25-84AF07E2F45A}"/>
              </a:ext>
            </a:extLst>
          </p:cNvPr>
          <p:cNvSpPr/>
          <p:nvPr/>
        </p:nvSpPr>
        <p:spPr bwMode="auto">
          <a:xfrm>
            <a:off x="506627" y="2500210"/>
            <a:ext cx="1853514" cy="205920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6ECA9D-5A1B-9D48-9063-2645131E71CB}"/>
              </a:ext>
            </a:extLst>
          </p:cNvPr>
          <p:cNvSpPr/>
          <p:nvPr/>
        </p:nvSpPr>
        <p:spPr bwMode="auto">
          <a:xfrm>
            <a:off x="506627" y="3818316"/>
            <a:ext cx="2483708" cy="205920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082FF4-AC1B-C84D-82A6-A25DB400F127}"/>
              </a:ext>
            </a:extLst>
          </p:cNvPr>
          <p:cNvSpPr/>
          <p:nvPr/>
        </p:nvSpPr>
        <p:spPr bwMode="auto">
          <a:xfrm>
            <a:off x="506627" y="4783253"/>
            <a:ext cx="2483708" cy="205920"/>
          </a:xfrm>
          <a:prstGeom prst="roundRect">
            <a:avLst/>
          </a:prstGeom>
          <a:solidFill>
            <a:srgbClr val="FF00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48400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27398</TotalTime>
  <Words>246</Words>
  <Application>Microsoft Macintosh PowerPoint</Application>
  <PresentationFormat>On-screen Show (16:9)</PresentationFormat>
  <Paragraphs>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663</cp:revision>
  <cp:lastPrinted>2017-05-16T10:58:10Z</cp:lastPrinted>
  <dcterms:created xsi:type="dcterms:W3CDTF">2014-12-08T21:55:31Z</dcterms:created>
  <dcterms:modified xsi:type="dcterms:W3CDTF">2019-01-07T10:31:20Z</dcterms:modified>
</cp:coreProperties>
</file>